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6" r:id="rId3"/>
    <p:sldId id="260" r:id="rId4"/>
    <p:sldId id="257" r:id="rId5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5" autoAdjust="0"/>
    <p:restoredTop sz="94660"/>
  </p:normalViewPr>
  <p:slideViewPr>
    <p:cSldViewPr snapToGrid="0" snapToObjects="1">
      <p:cViewPr varScale="1">
        <p:scale>
          <a:sx n="85" d="100"/>
          <a:sy n="85" d="100"/>
        </p:scale>
        <p:origin x="1531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 smtClean="0"/>
              <a:t>Fare clic per modificare lo stile del titolo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Fare clic per modificare lo stile del sottotitolo dello schema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16/05/2019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16/05/2019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 smtClean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 smtClean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 smtClean="0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 smtClean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 smtClean="0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 smtClean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16/05/2019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16/05/2019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16/05/2019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16/05/2019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16/05/2019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16/05/2019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16/05/2019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 smtClean="0"/>
              <a:t>Titolo presentazione</a:t>
            </a:r>
            <a:br>
              <a:rPr lang="it-IT" sz="2800" dirty="0" smtClean="0"/>
            </a:br>
            <a:r>
              <a:rPr lang="it-IT" sz="2800" dirty="0" smtClean="0"/>
              <a:t>sottotitolo</a:t>
            </a:r>
            <a:endParaRPr lang="it-IT" sz="2800" dirty="0"/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 smtClean="0">
                <a:solidFill>
                  <a:schemeClr val="bg1"/>
                </a:solidFill>
              </a:rPr>
              <a:t>Milano, XX mese 20XX</a:t>
            </a:r>
            <a:endParaRPr lang="it-IT" b="1" dirty="0">
              <a:solidFill>
                <a:schemeClr val="bg1"/>
              </a:solidFill>
            </a:endParaRP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 smtClean="0"/>
              <a:t>Fare clic per modificare lo stile del titolo</a:t>
            </a:r>
            <a:endParaRPr lang="it-IT" dirty="0"/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>
                <a:solidFill>
                  <a:schemeClr val="bg1"/>
                </a:solidFill>
              </a:rPr>
              <a:t>Fare clic per modificare lo stile del sottotitolo dello schema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21149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827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Firma convenzione </a:t>
            </a:r>
            <a:r>
              <a:rPr lang="it-IT" sz="2800" dirty="0" smtClean="0"/>
              <a:t/>
            </a:r>
            <a:br>
              <a:rPr lang="it-IT" sz="2800" dirty="0" smtClean="0"/>
            </a:br>
            <a:r>
              <a:rPr lang="it-IT" sz="2800" dirty="0" smtClean="0"/>
              <a:t>Politecnico </a:t>
            </a:r>
            <a:r>
              <a:rPr lang="it-IT" sz="2800" dirty="0"/>
              <a:t>di Milano </a:t>
            </a:r>
            <a:r>
              <a:rPr lang="it-IT" sz="2800" dirty="0" smtClean="0"/>
              <a:t>e </a:t>
            </a:r>
            <a:r>
              <a:rPr lang="it-IT" sz="2800" dirty="0"/>
              <a:t>Veneranda Fabbrica del Duomo di Milano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743574"/>
            <a:ext cx="7772400" cy="708025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Aula Magna – Rettorato</a:t>
            </a:r>
          </a:p>
          <a:p>
            <a:pPr algn="ctr"/>
            <a:r>
              <a:rPr lang="it-IT" b="1" dirty="0">
                <a:solidFill>
                  <a:schemeClr val="bg1"/>
                </a:solidFill>
              </a:rPr>
              <a:t>Mercoledì 27 maggio 2015</a:t>
            </a:r>
          </a:p>
          <a:p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36" y="1663827"/>
            <a:ext cx="3084576" cy="1301496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9" name="Connettore 1 8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it-IT" dirty="0"/>
          </a:p>
        </p:txBody>
      </p:sp>
      <p:sp>
        <p:nvSpPr>
          <p:cNvPr id="131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>
                <a:solidFill>
                  <a:schemeClr val="bg1"/>
                </a:solidFill>
              </a:rPr>
              <a:t>Fare clic per modificare lo stile del sottotitolo dello schema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4908066" y="2047875"/>
            <a:ext cx="2885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Inserimento secondo logo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949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130</TotalTime>
  <Words>56</Words>
  <Application>Microsoft Office PowerPoint</Application>
  <PresentationFormat>Presentazione su schermo (4:3)</PresentationFormat>
  <Paragraphs>10</Paragraphs>
  <Slides>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</vt:i4>
      </vt:variant>
    </vt:vector>
  </HeadingPairs>
  <TitlesOfParts>
    <vt:vector size="8" baseType="lpstr">
      <vt:lpstr>Arial</vt:lpstr>
      <vt:lpstr>Calibri</vt:lpstr>
      <vt:lpstr>Wingdings</vt:lpstr>
      <vt:lpstr>POLI</vt:lpstr>
      <vt:lpstr>Titolo presentazione sottotitolo</vt:lpstr>
      <vt:lpstr>Presentazione standard di PowerPoint</vt:lpstr>
      <vt:lpstr>Firma convenzione  Politecnico di Milano e Veneranda Fabbrica del Duomo di Milano</vt:lpstr>
      <vt:lpstr>Presentazione standard di PowerPoint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Mattia Brambilla</cp:lastModifiedBy>
  <cp:revision>24</cp:revision>
  <dcterms:created xsi:type="dcterms:W3CDTF">2015-05-26T12:27:57Z</dcterms:created>
  <dcterms:modified xsi:type="dcterms:W3CDTF">2019-05-16T12:46:01Z</dcterms:modified>
</cp:coreProperties>
</file>